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2D642-24CC-48AC-B799-4160BF95CB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C9B039-4557-4B76-A436-317928A3AB36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подготовительный</a:t>
          </a:r>
          <a:endParaRPr lang="ru-RU" dirty="0"/>
        </a:p>
      </dgm:t>
    </dgm:pt>
    <dgm:pt modelId="{9C4F34A7-D7AF-49CF-80E5-82B9FF7115DB}" type="parTrans" cxnId="{F09356E9-B900-4C72-A770-AB7B419A7268}">
      <dgm:prSet/>
      <dgm:spPr/>
      <dgm:t>
        <a:bodyPr/>
        <a:lstStyle/>
        <a:p>
          <a:endParaRPr lang="ru-RU"/>
        </a:p>
      </dgm:t>
    </dgm:pt>
    <dgm:pt modelId="{BE75D39A-B4CB-403F-9B36-F2609A879EFB}" type="sibTrans" cxnId="{F09356E9-B900-4C72-A770-AB7B419A7268}">
      <dgm:prSet/>
      <dgm:spPr/>
      <dgm:t>
        <a:bodyPr/>
        <a:lstStyle/>
        <a:p>
          <a:endParaRPr lang="ru-RU"/>
        </a:p>
      </dgm:t>
    </dgm:pt>
    <dgm:pt modelId="{CC812A18-D28A-40E2-950E-6358B34111FC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smtClean="0"/>
            <a:t>п</a:t>
          </a:r>
          <a:r>
            <a:rPr lang="ru-RU" dirty="0" smtClean="0"/>
            <a:t>рактический</a:t>
          </a:r>
          <a:endParaRPr lang="ru-RU" dirty="0"/>
        </a:p>
      </dgm:t>
    </dgm:pt>
    <dgm:pt modelId="{C632C55D-8B37-4B47-881F-8B0A92DE1F32}" type="parTrans" cxnId="{AAC9A1C4-F8DD-4209-AF11-608A0175FF89}">
      <dgm:prSet/>
      <dgm:spPr/>
      <dgm:t>
        <a:bodyPr/>
        <a:lstStyle/>
        <a:p>
          <a:endParaRPr lang="ru-RU"/>
        </a:p>
      </dgm:t>
    </dgm:pt>
    <dgm:pt modelId="{1B199320-4655-44CE-8C28-DDFA02E61C3B}" type="sibTrans" cxnId="{AAC9A1C4-F8DD-4209-AF11-608A0175FF89}">
      <dgm:prSet/>
      <dgm:spPr/>
      <dgm:t>
        <a:bodyPr/>
        <a:lstStyle/>
        <a:p>
          <a:endParaRPr lang="ru-RU"/>
        </a:p>
      </dgm:t>
    </dgm:pt>
    <dgm:pt modelId="{62163C85-2CF2-4EE3-B0DD-1649F19A7BC7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аналитический</a:t>
          </a:r>
          <a:endParaRPr lang="ru-RU" dirty="0"/>
        </a:p>
      </dgm:t>
    </dgm:pt>
    <dgm:pt modelId="{FC6C7EF9-BD91-40FB-840C-548D081F83F3}" type="parTrans" cxnId="{9D8EA0F4-A2A9-4226-9490-FA54B8694AFA}">
      <dgm:prSet/>
      <dgm:spPr/>
      <dgm:t>
        <a:bodyPr/>
        <a:lstStyle/>
        <a:p>
          <a:endParaRPr lang="ru-RU"/>
        </a:p>
      </dgm:t>
    </dgm:pt>
    <dgm:pt modelId="{A5A81E65-2AA8-4A01-B935-BC185581F52C}" type="sibTrans" cxnId="{9D8EA0F4-A2A9-4226-9490-FA54B8694AFA}">
      <dgm:prSet/>
      <dgm:spPr/>
      <dgm:t>
        <a:bodyPr/>
        <a:lstStyle/>
        <a:p>
          <a:endParaRPr lang="ru-RU"/>
        </a:p>
      </dgm:t>
    </dgm:pt>
    <dgm:pt modelId="{10E6DC79-296D-4B22-83D9-B8CA2D6DC49B}" type="pres">
      <dgm:prSet presAssocID="{5BB2D642-24CC-48AC-B799-4160BF95CB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C81532-6731-4EFE-AEC4-F1D91908D0F9}" type="pres">
      <dgm:prSet presAssocID="{4FC9B039-4557-4B76-A436-317928A3AB36}" presName="parentLin" presStyleCnt="0"/>
      <dgm:spPr/>
    </dgm:pt>
    <dgm:pt modelId="{513EDB55-0837-476A-81B4-2364A8F0BF1A}" type="pres">
      <dgm:prSet presAssocID="{4FC9B039-4557-4B76-A436-317928A3AB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CC0008-CAC4-4E69-A001-22DFEE8AD58A}" type="pres">
      <dgm:prSet presAssocID="{4FC9B039-4557-4B76-A436-317928A3AB36}" presName="parentText" presStyleLbl="node1" presStyleIdx="0" presStyleCnt="3" custLinFactX="24901" custLinFactNeighborX="100000" custLinFactNeighborY="31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C27A6-D253-4145-B619-436C7120BD06}" type="pres">
      <dgm:prSet presAssocID="{4FC9B039-4557-4B76-A436-317928A3AB36}" presName="negativeSpace" presStyleCnt="0"/>
      <dgm:spPr/>
    </dgm:pt>
    <dgm:pt modelId="{FBB48A08-3CD6-4446-936D-11B22C7204FA}" type="pres">
      <dgm:prSet presAssocID="{4FC9B039-4557-4B76-A436-317928A3AB36}" presName="childText" presStyleLbl="conFgAcc1" presStyleIdx="0" presStyleCnt="3" custLinFactY="298563" custLinFactNeighborX="-348" custLinFactNeighborY="300000">
        <dgm:presLayoutVars>
          <dgm:bulletEnabled val="1"/>
        </dgm:presLayoutVars>
      </dgm:prSet>
      <dgm:spPr/>
    </dgm:pt>
    <dgm:pt modelId="{497B9273-F779-47D1-A970-B68719994BEA}" type="pres">
      <dgm:prSet presAssocID="{BE75D39A-B4CB-403F-9B36-F2609A879EFB}" presName="spaceBetweenRectangles" presStyleCnt="0"/>
      <dgm:spPr/>
    </dgm:pt>
    <dgm:pt modelId="{FC065939-17EF-49F3-8028-178A5E2FDEB6}" type="pres">
      <dgm:prSet presAssocID="{CC812A18-D28A-40E2-950E-6358B34111FC}" presName="parentLin" presStyleCnt="0"/>
      <dgm:spPr/>
    </dgm:pt>
    <dgm:pt modelId="{5FE81943-7F41-44E0-8527-13AE4C7A86B7}" type="pres">
      <dgm:prSet presAssocID="{CC812A18-D28A-40E2-950E-6358B34111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7C39CE-BDE8-4CA5-8A11-AF6B3E58E82F}" type="pres">
      <dgm:prSet presAssocID="{CC812A18-D28A-40E2-950E-6358B34111FC}" presName="parentText" presStyleLbl="node1" presStyleIdx="1" presStyleCnt="3" custLinFactNeighborX="-72229" custLinFactNeighborY="7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1931B-B4FA-4FEF-9B6F-6606842F0E48}" type="pres">
      <dgm:prSet presAssocID="{CC812A18-D28A-40E2-950E-6358B34111FC}" presName="negativeSpace" presStyleCnt="0"/>
      <dgm:spPr/>
    </dgm:pt>
    <dgm:pt modelId="{EE05DB5A-3257-469A-A88D-B3669BF10258}" type="pres">
      <dgm:prSet presAssocID="{CC812A18-D28A-40E2-950E-6358B34111FC}" presName="childText" presStyleLbl="conFgAcc1" presStyleIdx="1" presStyleCnt="3" custLinFactY="139991" custLinFactNeighborX="520" custLinFactNeighborY="200000">
        <dgm:presLayoutVars>
          <dgm:bulletEnabled val="1"/>
        </dgm:presLayoutVars>
      </dgm:prSet>
      <dgm:spPr/>
    </dgm:pt>
    <dgm:pt modelId="{1588B397-A819-4B96-A9C3-D8CDDC499E0F}" type="pres">
      <dgm:prSet presAssocID="{1B199320-4655-44CE-8C28-DDFA02E61C3B}" presName="spaceBetweenRectangles" presStyleCnt="0"/>
      <dgm:spPr/>
    </dgm:pt>
    <dgm:pt modelId="{62EF17D0-2573-40C3-A77B-FAA0F8A0763A}" type="pres">
      <dgm:prSet presAssocID="{62163C85-2CF2-4EE3-B0DD-1649F19A7BC7}" presName="parentLin" presStyleCnt="0"/>
      <dgm:spPr/>
    </dgm:pt>
    <dgm:pt modelId="{B71E7A00-BA0D-434E-B018-0F212A7932D9}" type="pres">
      <dgm:prSet presAssocID="{62163C85-2CF2-4EE3-B0DD-1649F19A7BC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4E18549-B591-47D3-8074-A6A7A4F873CC}" type="pres">
      <dgm:prSet presAssocID="{62163C85-2CF2-4EE3-B0DD-1649F19A7BC7}" presName="parentText" presStyleLbl="node1" presStyleIdx="2" presStyleCnt="3" custLinFactX="29861" custLinFactNeighborX="100000" custLinFactNeighborY="46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4CBC7-D3E7-4B0C-8ABA-D9C24393B9FB}" type="pres">
      <dgm:prSet presAssocID="{62163C85-2CF2-4EE3-B0DD-1649F19A7BC7}" presName="negativeSpace" presStyleCnt="0"/>
      <dgm:spPr/>
    </dgm:pt>
    <dgm:pt modelId="{21376B9C-4CA6-42B0-B18E-3DB3F8AC3556}" type="pres">
      <dgm:prSet presAssocID="{62163C85-2CF2-4EE3-B0DD-1649F19A7BC7}" presName="childText" presStyleLbl="conFgAcc1" presStyleIdx="2" presStyleCnt="3" custFlipVert="1" custScaleY="4774" custLinFactY="50937" custLinFactNeighborX="-348" custLinFactNeighborY="100000">
        <dgm:presLayoutVars>
          <dgm:bulletEnabled val="1"/>
        </dgm:presLayoutVars>
      </dgm:prSet>
      <dgm:spPr/>
    </dgm:pt>
  </dgm:ptLst>
  <dgm:cxnLst>
    <dgm:cxn modelId="{C0730379-CD0E-419B-9FA6-5B55C970E64B}" type="presOf" srcId="{CC812A18-D28A-40E2-950E-6358B34111FC}" destId="{5FE81943-7F41-44E0-8527-13AE4C7A86B7}" srcOrd="0" destOrd="0" presId="urn:microsoft.com/office/officeart/2005/8/layout/list1"/>
    <dgm:cxn modelId="{6D2A0FF9-9A00-4752-AE5F-8824EDA7CBBB}" type="presOf" srcId="{62163C85-2CF2-4EE3-B0DD-1649F19A7BC7}" destId="{B71E7A00-BA0D-434E-B018-0F212A7932D9}" srcOrd="0" destOrd="0" presId="urn:microsoft.com/office/officeart/2005/8/layout/list1"/>
    <dgm:cxn modelId="{4525A0CB-4F5B-410C-A28E-2085D8D43DB7}" type="presOf" srcId="{5BB2D642-24CC-48AC-B799-4160BF95CBD6}" destId="{10E6DC79-296D-4B22-83D9-B8CA2D6DC49B}" srcOrd="0" destOrd="0" presId="urn:microsoft.com/office/officeart/2005/8/layout/list1"/>
    <dgm:cxn modelId="{9D8EA0F4-A2A9-4226-9490-FA54B8694AFA}" srcId="{5BB2D642-24CC-48AC-B799-4160BF95CBD6}" destId="{62163C85-2CF2-4EE3-B0DD-1649F19A7BC7}" srcOrd="2" destOrd="0" parTransId="{FC6C7EF9-BD91-40FB-840C-548D081F83F3}" sibTransId="{A5A81E65-2AA8-4A01-B935-BC185581F52C}"/>
    <dgm:cxn modelId="{BB44F649-89B8-45C4-9A56-D53C87D1102F}" type="presOf" srcId="{CC812A18-D28A-40E2-950E-6358B34111FC}" destId="{3F7C39CE-BDE8-4CA5-8A11-AF6B3E58E82F}" srcOrd="1" destOrd="0" presId="urn:microsoft.com/office/officeart/2005/8/layout/list1"/>
    <dgm:cxn modelId="{20754B7A-D9A2-49EE-8A93-F40D8342BB0F}" type="presOf" srcId="{62163C85-2CF2-4EE3-B0DD-1649F19A7BC7}" destId="{54E18549-B591-47D3-8074-A6A7A4F873CC}" srcOrd="1" destOrd="0" presId="urn:microsoft.com/office/officeart/2005/8/layout/list1"/>
    <dgm:cxn modelId="{B179225D-5127-4A8E-AA4E-769B862C38B1}" type="presOf" srcId="{4FC9B039-4557-4B76-A436-317928A3AB36}" destId="{513EDB55-0837-476A-81B4-2364A8F0BF1A}" srcOrd="0" destOrd="0" presId="urn:microsoft.com/office/officeart/2005/8/layout/list1"/>
    <dgm:cxn modelId="{F09356E9-B900-4C72-A770-AB7B419A7268}" srcId="{5BB2D642-24CC-48AC-B799-4160BF95CBD6}" destId="{4FC9B039-4557-4B76-A436-317928A3AB36}" srcOrd="0" destOrd="0" parTransId="{9C4F34A7-D7AF-49CF-80E5-82B9FF7115DB}" sibTransId="{BE75D39A-B4CB-403F-9B36-F2609A879EFB}"/>
    <dgm:cxn modelId="{AAC9A1C4-F8DD-4209-AF11-608A0175FF89}" srcId="{5BB2D642-24CC-48AC-B799-4160BF95CBD6}" destId="{CC812A18-D28A-40E2-950E-6358B34111FC}" srcOrd="1" destOrd="0" parTransId="{C632C55D-8B37-4B47-881F-8B0A92DE1F32}" sibTransId="{1B199320-4655-44CE-8C28-DDFA02E61C3B}"/>
    <dgm:cxn modelId="{645662D1-1551-458A-A77C-EDBEE6E877FA}" type="presOf" srcId="{4FC9B039-4557-4B76-A436-317928A3AB36}" destId="{85CC0008-CAC4-4E69-A001-22DFEE8AD58A}" srcOrd="1" destOrd="0" presId="urn:microsoft.com/office/officeart/2005/8/layout/list1"/>
    <dgm:cxn modelId="{C306D365-D6FA-4F14-8629-57750E2F78AD}" type="presParOf" srcId="{10E6DC79-296D-4B22-83D9-B8CA2D6DC49B}" destId="{DEC81532-6731-4EFE-AEC4-F1D91908D0F9}" srcOrd="0" destOrd="0" presId="urn:microsoft.com/office/officeart/2005/8/layout/list1"/>
    <dgm:cxn modelId="{FACC67C0-25CB-43C9-B8FD-DB6F8A677519}" type="presParOf" srcId="{DEC81532-6731-4EFE-AEC4-F1D91908D0F9}" destId="{513EDB55-0837-476A-81B4-2364A8F0BF1A}" srcOrd="0" destOrd="0" presId="urn:microsoft.com/office/officeart/2005/8/layout/list1"/>
    <dgm:cxn modelId="{D56B8A1F-7D23-415E-9A2A-B6797AF8F996}" type="presParOf" srcId="{DEC81532-6731-4EFE-AEC4-F1D91908D0F9}" destId="{85CC0008-CAC4-4E69-A001-22DFEE8AD58A}" srcOrd="1" destOrd="0" presId="urn:microsoft.com/office/officeart/2005/8/layout/list1"/>
    <dgm:cxn modelId="{94499159-4721-4AC7-AD4F-F4FFC974EAE9}" type="presParOf" srcId="{10E6DC79-296D-4B22-83D9-B8CA2D6DC49B}" destId="{79CC27A6-D253-4145-B619-436C7120BD06}" srcOrd="1" destOrd="0" presId="urn:microsoft.com/office/officeart/2005/8/layout/list1"/>
    <dgm:cxn modelId="{7844DB90-6266-4581-A3BC-6105A69A987F}" type="presParOf" srcId="{10E6DC79-296D-4B22-83D9-B8CA2D6DC49B}" destId="{FBB48A08-3CD6-4446-936D-11B22C7204FA}" srcOrd="2" destOrd="0" presId="urn:microsoft.com/office/officeart/2005/8/layout/list1"/>
    <dgm:cxn modelId="{47ED9B74-BFCC-4356-8486-9B90BAE8EE77}" type="presParOf" srcId="{10E6DC79-296D-4B22-83D9-B8CA2D6DC49B}" destId="{497B9273-F779-47D1-A970-B68719994BEA}" srcOrd="3" destOrd="0" presId="urn:microsoft.com/office/officeart/2005/8/layout/list1"/>
    <dgm:cxn modelId="{1348B59F-852A-4A3E-92B2-4DF6A7F84E47}" type="presParOf" srcId="{10E6DC79-296D-4B22-83D9-B8CA2D6DC49B}" destId="{FC065939-17EF-49F3-8028-178A5E2FDEB6}" srcOrd="4" destOrd="0" presId="urn:microsoft.com/office/officeart/2005/8/layout/list1"/>
    <dgm:cxn modelId="{6DF82D40-B4D0-46CA-B494-2B768FBA1F81}" type="presParOf" srcId="{FC065939-17EF-49F3-8028-178A5E2FDEB6}" destId="{5FE81943-7F41-44E0-8527-13AE4C7A86B7}" srcOrd="0" destOrd="0" presId="urn:microsoft.com/office/officeart/2005/8/layout/list1"/>
    <dgm:cxn modelId="{A6C8BD09-DE2C-4FF9-B789-B58B0706CE43}" type="presParOf" srcId="{FC065939-17EF-49F3-8028-178A5E2FDEB6}" destId="{3F7C39CE-BDE8-4CA5-8A11-AF6B3E58E82F}" srcOrd="1" destOrd="0" presId="urn:microsoft.com/office/officeart/2005/8/layout/list1"/>
    <dgm:cxn modelId="{D8ECF90F-9CDB-4383-9B60-7EC00728F611}" type="presParOf" srcId="{10E6DC79-296D-4B22-83D9-B8CA2D6DC49B}" destId="{CD01931B-B4FA-4FEF-9B6F-6606842F0E48}" srcOrd="5" destOrd="0" presId="urn:microsoft.com/office/officeart/2005/8/layout/list1"/>
    <dgm:cxn modelId="{0F540BDE-C350-467E-9868-BAAD69360769}" type="presParOf" srcId="{10E6DC79-296D-4B22-83D9-B8CA2D6DC49B}" destId="{EE05DB5A-3257-469A-A88D-B3669BF10258}" srcOrd="6" destOrd="0" presId="urn:microsoft.com/office/officeart/2005/8/layout/list1"/>
    <dgm:cxn modelId="{0214D6E7-07AB-437D-BB50-E2D4D1BFB79E}" type="presParOf" srcId="{10E6DC79-296D-4B22-83D9-B8CA2D6DC49B}" destId="{1588B397-A819-4B96-A9C3-D8CDDC499E0F}" srcOrd="7" destOrd="0" presId="urn:microsoft.com/office/officeart/2005/8/layout/list1"/>
    <dgm:cxn modelId="{258B4A36-D0F3-4D28-BBDC-A67DDB4C985A}" type="presParOf" srcId="{10E6DC79-296D-4B22-83D9-B8CA2D6DC49B}" destId="{62EF17D0-2573-40C3-A77B-FAA0F8A0763A}" srcOrd="8" destOrd="0" presId="urn:microsoft.com/office/officeart/2005/8/layout/list1"/>
    <dgm:cxn modelId="{69C89661-175E-40DE-83F6-F826B3A42A31}" type="presParOf" srcId="{62EF17D0-2573-40C3-A77B-FAA0F8A0763A}" destId="{B71E7A00-BA0D-434E-B018-0F212A7932D9}" srcOrd="0" destOrd="0" presId="urn:microsoft.com/office/officeart/2005/8/layout/list1"/>
    <dgm:cxn modelId="{CD30CDD6-ED8A-42DF-A8AE-E0C28E7ED92C}" type="presParOf" srcId="{62EF17D0-2573-40C3-A77B-FAA0F8A0763A}" destId="{54E18549-B591-47D3-8074-A6A7A4F873CC}" srcOrd="1" destOrd="0" presId="urn:microsoft.com/office/officeart/2005/8/layout/list1"/>
    <dgm:cxn modelId="{C0986CC8-9EAD-443C-AABB-0C4C19CCF565}" type="presParOf" srcId="{10E6DC79-296D-4B22-83D9-B8CA2D6DC49B}" destId="{1CF4CBC7-D3E7-4B0C-8ABA-D9C24393B9FB}" srcOrd="9" destOrd="0" presId="urn:microsoft.com/office/officeart/2005/8/layout/list1"/>
    <dgm:cxn modelId="{120FF088-B47F-4AA3-85EC-4AC2D51A8466}" type="presParOf" srcId="{10E6DC79-296D-4B22-83D9-B8CA2D6DC49B}" destId="{21376B9C-4CA6-42B0-B18E-3DB3F8AC3556}" srcOrd="1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7B07A-75CA-4EDA-B065-FD768B52A9B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33B6F-6752-47D4-9580-464075A67453}">
      <dgm:prSet phldrT="[Текст]" custT="1"/>
      <dgm:spPr/>
      <dgm:t>
        <a:bodyPr/>
        <a:lstStyle/>
        <a:p>
          <a:r>
            <a:rPr lang="ru-RU" sz="2800" dirty="0" smtClean="0"/>
            <a:t>Беседы с детьми</a:t>
          </a:r>
          <a:endParaRPr lang="ru-RU" sz="2800" dirty="0"/>
        </a:p>
      </dgm:t>
    </dgm:pt>
    <dgm:pt modelId="{2B032944-DF71-4EC3-8961-FE6595ACBD2F}" type="parTrans" cxnId="{24442F64-47CD-4B6A-8FAA-914B08792650}">
      <dgm:prSet/>
      <dgm:spPr/>
      <dgm:t>
        <a:bodyPr/>
        <a:lstStyle/>
        <a:p>
          <a:endParaRPr lang="ru-RU"/>
        </a:p>
      </dgm:t>
    </dgm:pt>
    <dgm:pt modelId="{50594153-84EA-4BB1-AEE7-2DAC101028FC}" type="sibTrans" cxnId="{24442F64-47CD-4B6A-8FAA-914B08792650}">
      <dgm:prSet/>
      <dgm:spPr/>
      <dgm:t>
        <a:bodyPr/>
        <a:lstStyle/>
        <a:p>
          <a:endParaRPr lang="ru-RU"/>
        </a:p>
      </dgm:t>
    </dgm:pt>
    <dgm:pt modelId="{97F79E6D-EFE9-4ED4-941F-5574A8DDD407}">
      <dgm:prSet phldrT="[Текст]" custT="1"/>
      <dgm:spPr/>
      <dgm:t>
        <a:bodyPr/>
        <a:lstStyle/>
        <a:p>
          <a:r>
            <a:rPr lang="ru-RU" sz="2400" dirty="0" smtClean="0"/>
            <a:t>Занятия по теме проекта</a:t>
          </a:r>
          <a:endParaRPr lang="ru-RU" sz="2400" dirty="0"/>
        </a:p>
      </dgm:t>
    </dgm:pt>
    <dgm:pt modelId="{0D1B83BA-995E-4FE9-8E9A-D110E34224DE}" type="parTrans" cxnId="{CFAA0557-0CBB-412B-B995-DE5655CD8B2A}">
      <dgm:prSet/>
      <dgm:spPr/>
      <dgm:t>
        <a:bodyPr/>
        <a:lstStyle/>
        <a:p>
          <a:endParaRPr lang="ru-RU"/>
        </a:p>
      </dgm:t>
    </dgm:pt>
    <dgm:pt modelId="{489F23C8-AFD4-4512-9AB3-874CA61D05A4}" type="sibTrans" cxnId="{CFAA0557-0CBB-412B-B995-DE5655CD8B2A}">
      <dgm:prSet/>
      <dgm:spPr/>
      <dgm:t>
        <a:bodyPr/>
        <a:lstStyle/>
        <a:p>
          <a:endParaRPr lang="ru-RU"/>
        </a:p>
      </dgm:t>
    </dgm:pt>
    <dgm:pt modelId="{A765C8B6-925E-4015-B71F-6A1C45209581}">
      <dgm:prSet phldrT="[Текст]" custT="1"/>
      <dgm:spPr/>
      <dgm:t>
        <a:bodyPr/>
        <a:lstStyle/>
        <a:p>
          <a:r>
            <a:rPr lang="ru-RU" sz="2000" dirty="0" smtClean="0"/>
            <a:t>Экскурсия родителей</a:t>
          </a:r>
        </a:p>
        <a:p>
          <a:r>
            <a:rPr lang="ru-RU" sz="2000" dirty="0" smtClean="0"/>
            <a:t> мини- музей</a:t>
          </a:r>
          <a:endParaRPr lang="ru-RU" sz="2000" dirty="0"/>
        </a:p>
      </dgm:t>
    </dgm:pt>
    <dgm:pt modelId="{0D71B565-7F38-44BB-87BE-2B2AE05E6821}" type="parTrans" cxnId="{FD4FC674-B06E-47AD-9CE5-C737C80BC893}">
      <dgm:prSet/>
      <dgm:spPr/>
      <dgm:t>
        <a:bodyPr/>
        <a:lstStyle/>
        <a:p>
          <a:endParaRPr lang="ru-RU"/>
        </a:p>
      </dgm:t>
    </dgm:pt>
    <dgm:pt modelId="{1B4FCB99-C269-4E71-BA2F-B0E01699616E}" type="sibTrans" cxnId="{FD4FC674-B06E-47AD-9CE5-C737C80BC893}">
      <dgm:prSet/>
      <dgm:spPr/>
      <dgm:t>
        <a:bodyPr/>
        <a:lstStyle/>
        <a:p>
          <a:endParaRPr lang="ru-RU"/>
        </a:p>
      </dgm:t>
    </dgm:pt>
    <dgm:pt modelId="{22303E49-5F62-40DC-B84A-7A72E528ED05}">
      <dgm:prSet phldrT="[Текст]" custT="1"/>
      <dgm:spPr/>
      <dgm:t>
        <a:bodyPr/>
        <a:lstStyle/>
        <a:p>
          <a:r>
            <a:rPr lang="ru-RU" sz="2000" dirty="0" smtClean="0"/>
            <a:t>Экскурсии детей</a:t>
          </a:r>
        </a:p>
        <a:p>
          <a:r>
            <a:rPr lang="ru-RU" sz="2000" dirty="0" smtClean="0"/>
            <a:t>в мини - музей</a:t>
          </a:r>
          <a:endParaRPr lang="ru-RU" sz="2000" dirty="0"/>
        </a:p>
      </dgm:t>
    </dgm:pt>
    <dgm:pt modelId="{E89BD6E6-9A3F-4847-945B-4DEE67DC84FE}" type="parTrans" cxnId="{691530D9-17E9-4FA9-A4A0-45DB55258189}">
      <dgm:prSet/>
      <dgm:spPr/>
      <dgm:t>
        <a:bodyPr/>
        <a:lstStyle/>
        <a:p>
          <a:endParaRPr lang="ru-RU"/>
        </a:p>
      </dgm:t>
    </dgm:pt>
    <dgm:pt modelId="{40E2C094-95E8-4BEE-B770-46B199B1E43F}" type="sibTrans" cxnId="{691530D9-17E9-4FA9-A4A0-45DB55258189}">
      <dgm:prSet/>
      <dgm:spPr/>
      <dgm:t>
        <a:bodyPr/>
        <a:lstStyle/>
        <a:p>
          <a:endParaRPr lang="ru-RU"/>
        </a:p>
      </dgm:t>
    </dgm:pt>
    <dgm:pt modelId="{02582E8E-1BB4-475B-8950-914F682FEFDE}">
      <dgm:prSet phldrT="[Текст]" custT="1"/>
      <dgm:spPr/>
      <dgm:t>
        <a:bodyPr/>
        <a:lstStyle/>
        <a:p>
          <a:r>
            <a:rPr lang="ru-RU" sz="2400" dirty="0" smtClean="0"/>
            <a:t>Экскурсии по селу</a:t>
          </a:r>
          <a:endParaRPr lang="ru-RU" sz="2400" dirty="0"/>
        </a:p>
      </dgm:t>
    </dgm:pt>
    <dgm:pt modelId="{2FC1697C-A718-47AF-B532-1B4A9E09DA5E}" type="parTrans" cxnId="{1218EF04-DD9E-4279-AAE1-AF14BA73B5FA}">
      <dgm:prSet/>
      <dgm:spPr/>
      <dgm:t>
        <a:bodyPr/>
        <a:lstStyle/>
        <a:p>
          <a:endParaRPr lang="ru-RU"/>
        </a:p>
      </dgm:t>
    </dgm:pt>
    <dgm:pt modelId="{E636C898-0D90-4EAC-BAA0-26FD87A99A49}" type="sibTrans" cxnId="{1218EF04-DD9E-4279-AAE1-AF14BA73B5FA}">
      <dgm:prSet/>
      <dgm:spPr/>
      <dgm:t>
        <a:bodyPr/>
        <a:lstStyle/>
        <a:p>
          <a:endParaRPr lang="ru-RU"/>
        </a:p>
      </dgm:t>
    </dgm:pt>
    <dgm:pt modelId="{2F546709-0751-4606-A72A-187AAF0D2FBD}" type="pres">
      <dgm:prSet presAssocID="{11D7B07A-75CA-4EDA-B065-FD768B52A9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27365-0378-4D6F-ACBD-3CB2276FA092}" type="pres">
      <dgm:prSet presAssocID="{11D7B07A-75CA-4EDA-B065-FD768B52A9B2}" presName="cycle" presStyleCnt="0"/>
      <dgm:spPr/>
    </dgm:pt>
    <dgm:pt modelId="{A55D1E9D-687C-4C0A-B8BD-8155E09281BD}" type="pres">
      <dgm:prSet presAssocID="{E5A33B6F-6752-47D4-9580-464075A67453}" presName="nodeFirstNode" presStyleLbl="node1" presStyleIdx="0" presStyleCnt="5" custRadScaleRad="100484" custRadScaleInc="4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5C740-B107-4D69-BA1D-5300B040AFC6}" type="pres">
      <dgm:prSet presAssocID="{50594153-84EA-4BB1-AEE7-2DAC101028F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A88CA76-62F9-482E-B78A-E4AB225A6501}" type="pres">
      <dgm:prSet presAssocID="{97F79E6D-EFE9-4ED4-941F-5574A8DDD40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CF0E6-82E4-4CC6-BA1E-62727506169C}" type="pres">
      <dgm:prSet presAssocID="{A765C8B6-925E-4015-B71F-6A1C45209581}" presName="nodeFollowingNodes" presStyleLbl="node1" presStyleIdx="2" presStyleCnt="5" custRadScaleRad="134599" custRadScaleInc="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4D66F-0D5E-4737-A085-7D4154FDAD23}" type="pres">
      <dgm:prSet presAssocID="{22303E49-5F62-40DC-B84A-7A72E528ED0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8878A-9C83-4262-9866-FE71D7BA12BE}" type="pres">
      <dgm:prSet presAssocID="{02582E8E-1BB4-475B-8950-914F682FEFDE}" presName="nodeFollowingNodes" presStyleLbl="node1" presStyleIdx="4" presStyleCnt="5" custRadScaleRad="96079" custRadScaleInc="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530D9-17E9-4FA9-A4A0-45DB55258189}" srcId="{11D7B07A-75CA-4EDA-B065-FD768B52A9B2}" destId="{22303E49-5F62-40DC-B84A-7A72E528ED05}" srcOrd="3" destOrd="0" parTransId="{E89BD6E6-9A3F-4847-945B-4DEE67DC84FE}" sibTransId="{40E2C094-95E8-4BEE-B770-46B199B1E43F}"/>
    <dgm:cxn modelId="{D8B5E9AB-4BE0-45B2-9D87-F14511DCBE57}" type="presOf" srcId="{50594153-84EA-4BB1-AEE7-2DAC101028FC}" destId="{D5E5C740-B107-4D69-BA1D-5300B040AFC6}" srcOrd="0" destOrd="0" presId="urn:microsoft.com/office/officeart/2005/8/layout/cycle3"/>
    <dgm:cxn modelId="{9030F4C5-8F1D-4EAC-89B3-DBC81CA80CE8}" type="presOf" srcId="{E5A33B6F-6752-47D4-9580-464075A67453}" destId="{A55D1E9D-687C-4C0A-B8BD-8155E09281BD}" srcOrd="0" destOrd="0" presId="urn:microsoft.com/office/officeart/2005/8/layout/cycle3"/>
    <dgm:cxn modelId="{FDE580FD-06D4-4CF8-8F97-D012181B19AA}" type="presOf" srcId="{11D7B07A-75CA-4EDA-B065-FD768B52A9B2}" destId="{2F546709-0751-4606-A72A-187AAF0D2FBD}" srcOrd="0" destOrd="0" presId="urn:microsoft.com/office/officeart/2005/8/layout/cycle3"/>
    <dgm:cxn modelId="{24442F64-47CD-4B6A-8FAA-914B08792650}" srcId="{11D7B07A-75CA-4EDA-B065-FD768B52A9B2}" destId="{E5A33B6F-6752-47D4-9580-464075A67453}" srcOrd="0" destOrd="0" parTransId="{2B032944-DF71-4EC3-8961-FE6595ACBD2F}" sibTransId="{50594153-84EA-4BB1-AEE7-2DAC101028FC}"/>
    <dgm:cxn modelId="{734DC9A4-4F28-47A9-8D41-8F3321833AE1}" type="presOf" srcId="{97F79E6D-EFE9-4ED4-941F-5574A8DDD407}" destId="{AA88CA76-62F9-482E-B78A-E4AB225A6501}" srcOrd="0" destOrd="0" presId="urn:microsoft.com/office/officeart/2005/8/layout/cycle3"/>
    <dgm:cxn modelId="{FD4FC674-B06E-47AD-9CE5-C737C80BC893}" srcId="{11D7B07A-75CA-4EDA-B065-FD768B52A9B2}" destId="{A765C8B6-925E-4015-B71F-6A1C45209581}" srcOrd="2" destOrd="0" parTransId="{0D71B565-7F38-44BB-87BE-2B2AE05E6821}" sibTransId="{1B4FCB99-C269-4E71-BA2F-B0E01699616E}"/>
    <dgm:cxn modelId="{19F2BD8C-8B7E-43D8-B7F0-F8DD8EE2F2D6}" type="presOf" srcId="{22303E49-5F62-40DC-B84A-7A72E528ED05}" destId="{3524D66F-0D5E-4737-A085-7D4154FDAD23}" srcOrd="0" destOrd="0" presId="urn:microsoft.com/office/officeart/2005/8/layout/cycle3"/>
    <dgm:cxn modelId="{1218EF04-DD9E-4279-AAE1-AF14BA73B5FA}" srcId="{11D7B07A-75CA-4EDA-B065-FD768B52A9B2}" destId="{02582E8E-1BB4-475B-8950-914F682FEFDE}" srcOrd="4" destOrd="0" parTransId="{2FC1697C-A718-47AF-B532-1B4A9E09DA5E}" sibTransId="{E636C898-0D90-4EAC-BAA0-26FD87A99A49}"/>
    <dgm:cxn modelId="{B67128B3-D32C-433F-A614-D40189C78BD1}" type="presOf" srcId="{A765C8B6-925E-4015-B71F-6A1C45209581}" destId="{F58CF0E6-82E4-4CC6-BA1E-62727506169C}" srcOrd="0" destOrd="0" presId="urn:microsoft.com/office/officeart/2005/8/layout/cycle3"/>
    <dgm:cxn modelId="{9AFFAABC-C366-4368-AE46-4128A1378678}" type="presOf" srcId="{02582E8E-1BB4-475B-8950-914F682FEFDE}" destId="{3308878A-9C83-4262-9866-FE71D7BA12BE}" srcOrd="0" destOrd="0" presId="urn:microsoft.com/office/officeart/2005/8/layout/cycle3"/>
    <dgm:cxn modelId="{CFAA0557-0CBB-412B-B995-DE5655CD8B2A}" srcId="{11D7B07A-75CA-4EDA-B065-FD768B52A9B2}" destId="{97F79E6D-EFE9-4ED4-941F-5574A8DDD407}" srcOrd="1" destOrd="0" parTransId="{0D1B83BA-995E-4FE9-8E9A-D110E34224DE}" sibTransId="{489F23C8-AFD4-4512-9AB3-874CA61D05A4}"/>
    <dgm:cxn modelId="{B0553D45-FBE3-4A28-8E26-AF422A220949}" type="presParOf" srcId="{2F546709-0751-4606-A72A-187AAF0D2FBD}" destId="{14427365-0378-4D6F-ACBD-3CB2276FA092}" srcOrd="0" destOrd="0" presId="urn:microsoft.com/office/officeart/2005/8/layout/cycle3"/>
    <dgm:cxn modelId="{B97BB515-73D7-4801-A0E3-B784B2BAEE25}" type="presParOf" srcId="{14427365-0378-4D6F-ACBD-3CB2276FA092}" destId="{A55D1E9D-687C-4C0A-B8BD-8155E09281BD}" srcOrd="0" destOrd="0" presId="urn:microsoft.com/office/officeart/2005/8/layout/cycle3"/>
    <dgm:cxn modelId="{9EDCB3CA-80BF-434D-93CB-F20A3225D666}" type="presParOf" srcId="{14427365-0378-4D6F-ACBD-3CB2276FA092}" destId="{D5E5C740-B107-4D69-BA1D-5300B040AFC6}" srcOrd="1" destOrd="0" presId="urn:microsoft.com/office/officeart/2005/8/layout/cycle3"/>
    <dgm:cxn modelId="{35EC94C6-4A40-4A12-AA2D-E0C6FE513AC0}" type="presParOf" srcId="{14427365-0378-4D6F-ACBD-3CB2276FA092}" destId="{AA88CA76-62F9-482E-B78A-E4AB225A6501}" srcOrd="2" destOrd="0" presId="urn:microsoft.com/office/officeart/2005/8/layout/cycle3"/>
    <dgm:cxn modelId="{F8FD63B8-253D-4C7A-8373-02E244E2AF45}" type="presParOf" srcId="{14427365-0378-4D6F-ACBD-3CB2276FA092}" destId="{F58CF0E6-82E4-4CC6-BA1E-62727506169C}" srcOrd="3" destOrd="0" presId="urn:microsoft.com/office/officeart/2005/8/layout/cycle3"/>
    <dgm:cxn modelId="{BA9B8B0E-BD69-4ACF-B2D9-08E3A5633C6B}" type="presParOf" srcId="{14427365-0378-4D6F-ACBD-3CB2276FA092}" destId="{3524D66F-0D5E-4737-A085-7D4154FDAD23}" srcOrd="4" destOrd="0" presId="urn:microsoft.com/office/officeart/2005/8/layout/cycle3"/>
    <dgm:cxn modelId="{E890A395-4022-4382-8A26-13FB0868ACD5}" type="presParOf" srcId="{14427365-0378-4D6F-ACBD-3CB2276FA092}" destId="{3308878A-9C83-4262-9866-FE71D7BA12BE}" srcOrd="5" destOrd="0" presId="urn:microsoft.com/office/officeart/2005/8/layout/cycle3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57FF0-F095-431B-949B-95F9AA0F9C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08996-7F63-471D-9327-FB8569F3DCAE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>
              <a:latin typeface="Comic Sans MS" pitchFamily="66" charset="0"/>
            </a:rPr>
            <a:t>«Весной»</a:t>
          </a:r>
          <a:endParaRPr lang="ru-RU" sz="3600" dirty="0">
            <a:latin typeface="Comic Sans MS" pitchFamily="66" charset="0"/>
          </a:endParaRPr>
        </a:p>
      </dgm:t>
    </dgm:pt>
    <dgm:pt modelId="{3FDE85BF-35C2-427B-ABCF-EFACF3124828}" type="parTrans" cxnId="{A46D9C45-E5FB-40AA-A5FA-33EE7B780FE1}">
      <dgm:prSet/>
      <dgm:spPr/>
      <dgm:t>
        <a:bodyPr/>
        <a:lstStyle/>
        <a:p>
          <a:endParaRPr lang="ru-RU" sz="2800"/>
        </a:p>
      </dgm:t>
    </dgm:pt>
    <dgm:pt modelId="{ABADBCDB-42F4-46E5-AF3E-4503325881B1}" type="sibTrans" cxnId="{A46D9C45-E5FB-40AA-A5FA-33EE7B780FE1}">
      <dgm:prSet/>
      <dgm:spPr/>
      <dgm:t>
        <a:bodyPr/>
        <a:lstStyle/>
        <a:p>
          <a:endParaRPr lang="ru-RU" sz="2800"/>
        </a:p>
      </dgm:t>
    </dgm:pt>
    <dgm:pt modelId="{3014F91A-FBD1-410A-B063-77282FD0521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Comic Sans MS" pitchFamily="66" charset="0"/>
            </a:rPr>
            <a:t>Папки-передвижки</a:t>
          </a:r>
          <a:endParaRPr lang="ru-RU" sz="2800" dirty="0">
            <a:solidFill>
              <a:srgbClr val="002060"/>
            </a:solidFill>
            <a:latin typeface="Comic Sans MS" pitchFamily="66" charset="0"/>
          </a:endParaRPr>
        </a:p>
      </dgm:t>
    </dgm:pt>
    <dgm:pt modelId="{AB27C21A-07D2-4854-AE1C-605390B0FCC3}" type="parTrans" cxnId="{EC7708AB-AED1-46BE-8886-2890ADD68568}">
      <dgm:prSet/>
      <dgm:spPr/>
      <dgm:t>
        <a:bodyPr/>
        <a:lstStyle/>
        <a:p>
          <a:endParaRPr lang="ru-RU" sz="2800"/>
        </a:p>
      </dgm:t>
    </dgm:pt>
    <dgm:pt modelId="{A039E037-7A8C-4243-A3D6-048FAA1A75D7}" type="sibTrans" cxnId="{EC7708AB-AED1-46BE-8886-2890ADD68568}">
      <dgm:prSet/>
      <dgm:spPr/>
      <dgm:t>
        <a:bodyPr/>
        <a:lstStyle/>
        <a:p>
          <a:endParaRPr lang="ru-RU" sz="2800"/>
        </a:p>
      </dgm:t>
    </dgm:pt>
    <dgm:pt modelId="{99DE9F7D-3CD1-4F3A-B7AC-5DBD1D1A362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  <a:latin typeface="Comic Sans MS" pitchFamily="66" charset="0"/>
            </a:rPr>
            <a:t>«Лето красное пришло» </a:t>
          </a:r>
          <a:endParaRPr lang="ru-RU" sz="2800" dirty="0">
            <a:solidFill>
              <a:srgbClr val="FF0000"/>
            </a:solidFill>
            <a:latin typeface="Comic Sans MS" pitchFamily="66" charset="0"/>
          </a:endParaRPr>
        </a:p>
      </dgm:t>
    </dgm:pt>
    <dgm:pt modelId="{B8F7EE72-07FD-469A-9B51-85EEE58711C7}" type="parTrans" cxnId="{FCBDDDDF-A960-4B62-A56D-7BB622A7A265}">
      <dgm:prSet/>
      <dgm:spPr/>
      <dgm:t>
        <a:bodyPr/>
        <a:lstStyle/>
        <a:p>
          <a:endParaRPr lang="ru-RU" sz="2800"/>
        </a:p>
      </dgm:t>
    </dgm:pt>
    <dgm:pt modelId="{78EF94D5-D7B6-4187-8F45-1624FDA459F9}" type="sibTrans" cxnId="{FCBDDDDF-A960-4B62-A56D-7BB622A7A265}">
      <dgm:prSet/>
      <dgm:spPr/>
      <dgm:t>
        <a:bodyPr/>
        <a:lstStyle/>
        <a:p>
          <a:endParaRPr lang="ru-RU" sz="2800"/>
        </a:p>
      </dgm:t>
    </dgm:pt>
    <dgm:pt modelId="{D00EB76F-47A6-4EF0-914A-5B25743D78E9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latin typeface="Comic Sans MS" pitchFamily="66" charset="0"/>
            </a:rPr>
            <a:t>«Зимние пейзажи»</a:t>
          </a:r>
          <a:endParaRPr lang="ru-RU" sz="2800" dirty="0">
            <a:latin typeface="Comic Sans MS" pitchFamily="66" charset="0"/>
          </a:endParaRPr>
        </a:p>
      </dgm:t>
    </dgm:pt>
    <dgm:pt modelId="{60CDF29B-E364-4D87-935C-32BEA5472105}" type="parTrans" cxnId="{B423409D-C6C8-48AD-99FD-7E0153D8CEE6}">
      <dgm:prSet/>
      <dgm:spPr/>
      <dgm:t>
        <a:bodyPr/>
        <a:lstStyle/>
        <a:p>
          <a:endParaRPr lang="ru-RU" sz="2800"/>
        </a:p>
      </dgm:t>
    </dgm:pt>
    <dgm:pt modelId="{1A9A4CB6-1030-4B13-8F21-F387246A8F68}" type="sibTrans" cxnId="{B423409D-C6C8-48AD-99FD-7E0153D8CEE6}">
      <dgm:prSet/>
      <dgm:spPr/>
      <dgm:t>
        <a:bodyPr/>
        <a:lstStyle/>
        <a:p>
          <a:endParaRPr lang="ru-RU" sz="2800"/>
        </a:p>
      </dgm:t>
    </dgm:pt>
    <dgm:pt modelId="{C3F4C145-9832-400D-9869-7609B4E0B00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latin typeface="Comic Sans MS" pitchFamily="66" charset="0"/>
            </a:rPr>
            <a:t>«Село к красках Осени»</a:t>
          </a:r>
          <a:endParaRPr lang="ru-RU" sz="2800" dirty="0">
            <a:latin typeface="Comic Sans MS" pitchFamily="66" charset="0"/>
          </a:endParaRPr>
        </a:p>
      </dgm:t>
    </dgm:pt>
    <dgm:pt modelId="{5B72A9B6-F19F-41D2-B785-952C10983FE2}" type="parTrans" cxnId="{2CC1E78A-9DEF-40F7-9B56-9210085D573D}">
      <dgm:prSet/>
      <dgm:spPr/>
      <dgm:t>
        <a:bodyPr/>
        <a:lstStyle/>
        <a:p>
          <a:endParaRPr lang="ru-RU" sz="2800"/>
        </a:p>
      </dgm:t>
    </dgm:pt>
    <dgm:pt modelId="{9CF60904-4F9A-4A70-B8BF-CDF0C0535983}" type="sibTrans" cxnId="{2CC1E78A-9DEF-40F7-9B56-9210085D573D}">
      <dgm:prSet/>
      <dgm:spPr/>
      <dgm:t>
        <a:bodyPr/>
        <a:lstStyle/>
        <a:p>
          <a:endParaRPr lang="ru-RU" sz="2800"/>
        </a:p>
      </dgm:t>
    </dgm:pt>
    <dgm:pt modelId="{FE3C9286-1A4D-4D81-8EF4-A99AA6E53AE9}" type="pres">
      <dgm:prSet presAssocID="{71C57FF0-F095-431B-949B-95F9AA0F9C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4B01E-4080-4CDF-89AB-3CA67905179A}" type="pres">
      <dgm:prSet presAssocID="{29408996-7F63-471D-9327-FB8569F3DCAE}" presName="node" presStyleLbl="node1" presStyleIdx="0" presStyleCnt="5" custLinFactX="100000" custLinFactNeighborX="118334" custLinFactNeighborY="7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1764E-E02E-4092-A5BA-AD3B6747CD5B}" type="pres">
      <dgm:prSet presAssocID="{ABADBCDB-42F4-46E5-AF3E-4503325881B1}" presName="sibTrans" presStyleCnt="0"/>
      <dgm:spPr/>
    </dgm:pt>
    <dgm:pt modelId="{7AE4EFCF-9C52-4904-A1F6-8FC8AC6AABA4}" type="pres">
      <dgm:prSet presAssocID="{3014F91A-FBD1-410A-B063-77282FD0521D}" presName="node" presStyleLbl="node1" presStyleIdx="1" presStyleCnt="5" custLinFactNeighborX="0" custLinFactNeighborY="-2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A4538-1E94-4941-8CE5-EFF1DEB9F7B6}" type="pres">
      <dgm:prSet presAssocID="{A039E037-7A8C-4243-A3D6-048FAA1A75D7}" presName="sibTrans" presStyleCnt="0"/>
      <dgm:spPr/>
    </dgm:pt>
    <dgm:pt modelId="{8BEB1EEC-FEC6-4AF9-A5CB-0B9368DB1347}" type="pres">
      <dgm:prSet presAssocID="{99DE9F7D-3CD1-4F3A-B7AC-5DBD1D1A3628}" presName="node" presStyleLbl="node1" presStyleIdx="2" presStyleCnt="5" custLinFactX="-100000" custLinFactNeighborX="-115557" custLinFactNeighborY="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0E5A2-C869-4FC5-8734-4340E8D1FC69}" type="pres">
      <dgm:prSet presAssocID="{78EF94D5-D7B6-4187-8F45-1624FDA459F9}" presName="sibTrans" presStyleCnt="0"/>
      <dgm:spPr/>
    </dgm:pt>
    <dgm:pt modelId="{34651108-72AA-4502-9A0E-0CCFDDA7180E}" type="pres">
      <dgm:prSet presAssocID="{D00EB76F-47A6-4EF0-914A-5B25743D78E9}" presName="node" presStyleLbl="node1" presStyleIdx="3" presStyleCnt="5" custLinFactX="38334" custLinFactNeighborX="100000" custLinFactNeighborY="2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C240-9379-45D9-A199-908E4437C369}" type="pres">
      <dgm:prSet presAssocID="{1A9A4CB6-1030-4B13-8F21-F387246A8F68}" presName="sibTrans" presStyleCnt="0"/>
      <dgm:spPr/>
    </dgm:pt>
    <dgm:pt modelId="{7DDCE6A0-FED5-4C76-A8E2-336C2111D521}" type="pres">
      <dgm:prSet presAssocID="{C3F4C145-9832-400D-9869-7609B4E0B00C}" presName="node" presStyleLbl="node1" presStyleIdx="4" presStyleCnt="5" custLinFactX="-35556" custLinFactNeighborX="-100000" custLinFactNeighborY="2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3EB3F-C784-49B4-A81F-754949197E8F}" type="presOf" srcId="{71C57FF0-F095-431B-949B-95F9AA0F9CCA}" destId="{FE3C9286-1A4D-4D81-8EF4-A99AA6E53AE9}" srcOrd="0" destOrd="0" presId="urn:microsoft.com/office/officeart/2005/8/layout/default"/>
    <dgm:cxn modelId="{1C488D6B-E1BA-4E59-B06E-1A19EF193861}" type="presOf" srcId="{C3F4C145-9832-400D-9869-7609B4E0B00C}" destId="{7DDCE6A0-FED5-4C76-A8E2-336C2111D521}" srcOrd="0" destOrd="0" presId="urn:microsoft.com/office/officeart/2005/8/layout/default"/>
    <dgm:cxn modelId="{EC7708AB-AED1-46BE-8886-2890ADD68568}" srcId="{71C57FF0-F095-431B-949B-95F9AA0F9CCA}" destId="{3014F91A-FBD1-410A-B063-77282FD0521D}" srcOrd="1" destOrd="0" parTransId="{AB27C21A-07D2-4854-AE1C-605390B0FCC3}" sibTransId="{A039E037-7A8C-4243-A3D6-048FAA1A75D7}"/>
    <dgm:cxn modelId="{B423409D-C6C8-48AD-99FD-7E0153D8CEE6}" srcId="{71C57FF0-F095-431B-949B-95F9AA0F9CCA}" destId="{D00EB76F-47A6-4EF0-914A-5B25743D78E9}" srcOrd="3" destOrd="0" parTransId="{60CDF29B-E364-4D87-935C-32BEA5472105}" sibTransId="{1A9A4CB6-1030-4B13-8F21-F387246A8F68}"/>
    <dgm:cxn modelId="{FCBDDDDF-A960-4B62-A56D-7BB622A7A265}" srcId="{71C57FF0-F095-431B-949B-95F9AA0F9CCA}" destId="{99DE9F7D-3CD1-4F3A-B7AC-5DBD1D1A3628}" srcOrd="2" destOrd="0" parTransId="{B8F7EE72-07FD-469A-9B51-85EEE58711C7}" sibTransId="{78EF94D5-D7B6-4187-8F45-1624FDA459F9}"/>
    <dgm:cxn modelId="{2CC1E78A-9DEF-40F7-9B56-9210085D573D}" srcId="{71C57FF0-F095-431B-949B-95F9AA0F9CCA}" destId="{C3F4C145-9832-400D-9869-7609B4E0B00C}" srcOrd="4" destOrd="0" parTransId="{5B72A9B6-F19F-41D2-B785-952C10983FE2}" sibTransId="{9CF60904-4F9A-4A70-B8BF-CDF0C0535983}"/>
    <dgm:cxn modelId="{354865CB-892A-43B1-AF92-EA39FA43A70D}" type="presOf" srcId="{29408996-7F63-471D-9327-FB8569F3DCAE}" destId="{8854B01E-4080-4CDF-89AB-3CA67905179A}" srcOrd="0" destOrd="0" presId="urn:microsoft.com/office/officeart/2005/8/layout/default"/>
    <dgm:cxn modelId="{D784A2ED-7302-4A62-8D45-0D3D2A6CE079}" type="presOf" srcId="{D00EB76F-47A6-4EF0-914A-5B25743D78E9}" destId="{34651108-72AA-4502-9A0E-0CCFDDA7180E}" srcOrd="0" destOrd="0" presId="urn:microsoft.com/office/officeart/2005/8/layout/default"/>
    <dgm:cxn modelId="{A46D9C45-E5FB-40AA-A5FA-33EE7B780FE1}" srcId="{71C57FF0-F095-431B-949B-95F9AA0F9CCA}" destId="{29408996-7F63-471D-9327-FB8569F3DCAE}" srcOrd="0" destOrd="0" parTransId="{3FDE85BF-35C2-427B-ABCF-EFACF3124828}" sibTransId="{ABADBCDB-42F4-46E5-AF3E-4503325881B1}"/>
    <dgm:cxn modelId="{689B369F-2B03-4063-BD39-A01D2871C52C}" type="presOf" srcId="{3014F91A-FBD1-410A-B063-77282FD0521D}" destId="{7AE4EFCF-9C52-4904-A1F6-8FC8AC6AABA4}" srcOrd="0" destOrd="0" presId="urn:microsoft.com/office/officeart/2005/8/layout/default"/>
    <dgm:cxn modelId="{52525E8D-0364-4D9B-A2A5-C473F78AEC42}" type="presOf" srcId="{99DE9F7D-3CD1-4F3A-B7AC-5DBD1D1A3628}" destId="{8BEB1EEC-FEC6-4AF9-A5CB-0B9368DB1347}" srcOrd="0" destOrd="0" presId="urn:microsoft.com/office/officeart/2005/8/layout/default"/>
    <dgm:cxn modelId="{D6E8B17E-BC0A-46E8-9185-290C6843FCFF}" type="presParOf" srcId="{FE3C9286-1A4D-4D81-8EF4-A99AA6E53AE9}" destId="{8854B01E-4080-4CDF-89AB-3CA67905179A}" srcOrd="0" destOrd="0" presId="urn:microsoft.com/office/officeart/2005/8/layout/default"/>
    <dgm:cxn modelId="{1A8EA240-93BA-4E18-B5AE-01DC4F2F0D21}" type="presParOf" srcId="{FE3C9286-1A4D-4D81-8EF4-A99AA6E53AE9}" destId="{9221764E-E02E-4092-A5BA-AD3B6747CD5B}" srcOrd="1" destOrd="0" presId="urn:microsoft.com/office/officeart/2005/8/layout/default"/>
    <dgm:cxn modelId="{73C822D7-4452-4BB8-A8DD-85FCD66F1F1A}" type="presParOf" srcId="{FE3C9286-1A4D-4D81-8EF4-A99AA6E53AE9}" destId="{7AE4EFCF-9C52-4904-A1F6-8FC8AC6AABA4}" srcOrd="2" destOrd="0" presId="urn:microsoft.com/office/officeart/2005/8/layout/default"/>
    <dgm:cxn modelId="{BDDFF911-331D-4B62-A5C0-7EAB142D505A}" type="presParOf" srcId="{FE3C9286-1A4D-4D81-8EF4-A99AA6E53AE9}" destId="{9EAA4538-1E94-4941-8CE5-EFF1DEB9F7B6}" srcOrd="3" destOrd="0" presId="urn:microsoft.com/office/officeart/2005/8/layout/default"/>
    <dgm:cxn modelId="{D5089945-9591-4051-B880-69E0B803BEA8}" type="presParOf" srcId="{FE3C9286-1A4D-4D81-8EF4-A99AA6E53AE9}" destId="{8BEB1EEC-FEC6-4AF9-A5CB-0B9368DB1347}" srcOrd="4" destOrd="0" presId="urn:microsoft.com/office/officeart/2005/8/layout/default"/>
    <dgm:cxn modelId="{76B21746-9D7C-4B5F-BB7A-92EF3D1DCFB2}" type="presParOf" srcId="{FE3C9286-1A4D-4D81-8EF4-A99AA6E53AE9}" destId="{DDE0E5A2-C869-4FC5-8734-4340E8D1FC69}" srcOrd="5" destOrd="0" presId="urn:microsoft.com/office/officeart/2005/8/layout/default"/>
    <dgm:cxn modelId="{DA184E6F-DAC7-40C5-A0EB-3F661C61DFF0}" type="presParOf" srcId="{FE3C9286-1A4D-4D81-8EF4-A99AA6E53AE9}" destId="{34651108-72AA-4502-9A0E-0CCFDDA7180E}" srcOrd="6" destOrd="0" presId="urn:microsoft.com/office/officeart/2005/8/layout/default"/>
    <dgm:cxn modelId="{94F3C763-8ECA-46DB-AE51-505E510DDEFD}" type="presParOf" srcId="{FE3C9286-1A4D-4D81-8EF4-A99AA6E53AE9}" destId="{B1D2C240-9379-45D9-A199-908E4437C369}" srcOrd="7" destOrd="0" presId="urn:microsoft.com/office/officeart/2005/8/layout/default"/>
    <dgm:cxn modelId="{AEC0E499-3F63-4F1E-B0C7-B4FA977F9951}" type="presParOf" srcId="{FE3C9286-1A4D-4D81-8EF4-A99AA6E53AE9}" destId="{7DDCE6A0-FED5-4C76-A8E2-336C2111D521}" srcOrd="8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7432C-1AAF-4701-B8EC-F7E72477A22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E3FAF-AF1D-4BA3-ABC8-2659D63395E9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C00000"/>
              </a:solidFill>
              <a:latin typeface="+mj-lt"/>
            </a:rPr>
            <a:t>Улицы нашего села</a:t>
          </a:r>
          <a:endParaRPr lang="ru-RU" sz="3200" b="0" dirty="0">
            <a:solidFill>
              <a:srgbClr val="C00000"/>
            </a:solidFill>
            <a:latin typeface="+mj-lt"/>
          </a:endParaRPr>
        </a:p>
      </dgm:t>
    </dgm:pt>
    <dgm:pt modelId="{D0474FA2-3A6F-446B-B4BA-23A71711414D}" type="parTrans" cxnId="{D7873B3C-7EE7-43A9-80E9-C0339A42DBE7}">
      <dgm:prSet/>
      <dgm:spPr/>
      <dgm:t>
        <a:bodyPr/>
        <a:lstStyle/>
        <a:p>
          <a:endParaRPr lang="ru-RU"/>
        </a:p>
      </dgm:t>
    </dgm:pt>
    <dgm:pt modelId="{FFBCE6C7-1FCA-4DEE-8633-93FBCAD1298A}" type="sibTrans" cxnId="{D7873B3C-7EE7-43A9-80E9-C0339A42DBE7}">
      <dgm:prSet/>
      <dgm:spPr/>
      <dgm:t>
        <a:bodyPr/>
        <a:lstStyle/>
        <a:p>
          <a:endParaRPr lang="ru-RU"/>
        </a:p>
      </dgm:t>
    </dgm:pt>
    <dgm:pt modelId="{6D68BD99-7F5F-42E7-BB51-3F828C079D95}">
      <dgm:prSet phldrT="[Текст]" custT="1"/>
      <dgm:spPr/>
      <dgm:t>
        <a:bodyPr/>
        <a:lstStyle/>
        <a:p>
          <a:r>
            <a:rPr lang="ru-RU" sz="2700" b="1" dirty="0" smtClean="0">
              <a:solidFill>
                <a:srgbClr val="FFC000"/>
              </a:solidFill>
              <a:latin typeface="+mj-lt"/>
            </a:rPr>
            <a:t>Прошлое нашего села</a:t>
          </a:r>
          <a:endParaRPr lang="ru-RU" sz="2700" b="1" dirty="0">
            <a:solidFill>
              <a:srgbClr val="FFC000"/>
            </a:solidFill>
            <a:latin typeface="+mj-lt"/>
          </a:endParaRPr>
        </a:p>
      </dgm:t>
    </dgm:pt>
    <dgm:pt modelId="{A6233406-5DCE-4476-BFE4-D87B53C1C995}" type="parTrans" cxnId="{537EB58F-B9D9-41EE-A0E4-F6AF297D8F0A}">
      <dgm:prSet/>
      <dgm:spPr/>
      <dgm:t>
        <a:bodyPr/>
        <a:lstStyle/>
        <a:p>
          <a:endParaRPr lang="ru-RU"/>
        </a:p>
      </dgm:t>
    </dgm:pt>
    <dgm:pt modelId="{A6F1881F-FC0B-451C-9738-4AB8AED5C405}" type="sibTrans" cxnId="{537EB58F-B9D9-41EE-A0E4-F6AF297D8F0A}">
      <dgm:prSet/>
      <dgm:spPr/>
      <dgm:t>
        <a:bodyPr/>
        <a:lstStyle/>
        <a:p>
          <a:endParaRPr lang="ru-RU"/>
        </a:p>
      </dgm:t>
    </dgm:pt>
    <dgm:pt modelId="{C57AB86A-926F-4DC4-9F3C-A57349C9157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Традиции </a:t>
          </a:r>
          <a:r>
            <a:rPr lang="ru-RU" sz="2000" b="1" smtClean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и обряды старины</a:t>
          </a:r>
          <a:endParaRPr lang="ru-RU" sz="2000" b="1" dirty="0">
            <a:solidFill>
              <a:schemeClr val="accent4">
                <a:lumMod val="20000"/>
                <a:lumOff val="80000"/>
              </a:schemeClr>
            </a:solidFill>
            <a:latin typeface="+mj-lt"/>
          </a:endParaRPr>
        </a:p>
      </dgm:t>
    </dgm:pt>
    <dgm:pt modelId="{19C1E31C-F40B-4715-BF85-D671594A3275}" type="parTrans" cxnId="{FAB9277B-06E1-46E3-AC5E-01E27B7B3BA1}">
      <dgm:prSet/>
      <dgm:spPr/>
      <dgm:t>
        <a:bodyPr/>
        <a:lstStyle/>
        <a:p>
          <a:endParaRPr lang="ru-RU"/>
        </a:p>
      </dgm:t>
    </dgm:pt>
    <dgm:pt modelId="{FF5AE970-3826-49D1-8A44-9F31ADC93F49}" type="sibTrans" cxnId="{FAB9277B-06E1-46E3-AC5E-01E27B7B3BA1}">
      <dgm:prSet/>
      <dgm:spPr/>
      <dgm:t>
        <a:bodyPr/>
        <a:lstStyle/>
        <a:p>
          <a:endParaRPr lang="ru-RU"/>
        </a:p>
      </dgm:t>
    </dgm:pt>
    <dgm:pt modelId="{D9759ECB-3469-4A51-9B04-DCA5D9D6E87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+mj-lt"/>
            </a:rPr>
            <a:t>Родное село в стихах и песнях</a:t>
          </a:r>
          <a:endParaRPr lang="ru-RU" sz="2800" b="1" dirty="0">
            <a:solidFill>
              <a:srgbClr val="C00000"/>
            </a:solidFill>
            <a:latin typeface="+mj-lt"/>
          </a:endParaRPr>
        </a:p>
      </dgm:t>
    </dgm:pt>
    <dgm:pt modelId="{C1B2EF70-FB79-45FF-BA37-D1C472C6B108}" type="parTrans" cxnId="{CB439CE8-18A5-476B-8244-344DD078A501}">
      <dgm:prSet/>
      <dgm:spPr/>
      <dgm:t>
        <a:bodyPr/>
        <a:lstStyle/>
        <a:p>
          <a:endParaRPr lang="ru-RU"/>
        </a:p>
      </dgm:t>
    </dgm:pt>
    <dgm:pt modelId="{4A25EE9A-283C-4A06-9505-66B4B2EB1270}" type="sibTrans" cxnId="{CB439CE8-18A5-476B-8244-344DD078A501}">
      <dgm:prSet/>
      <dgm:spPr/>
      <dgm:t>
        <a:bodyPr/>
        <a:lstStyle/>
        <a:p>
          <a:endParaRPr lang="ru-RU"/>
        </a:p>
      </dgm:t>
    </dgm:pt>
    <dgm:pt modelId="{2A157038-BFC2-40C6-B818-DCA6DC29A3D9}" type="pres">
      <dgm:prSet presAssocID="{DE77432C-1AAF-4701-B8EC-F7E72477A2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3E33C-4C54-447E-B3F4-DC8ED23BCB7C}" type="pres">
      <dgm:prSet presAssocID="{96FE3FAF-AF1D-4BA3-ABC8-2659D63395E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EDF86-678C-4BDD-9DE0-AD2FD3143FFB}" type="pres">
      <dgm:prSet presAssocID="{FFBCE6C7-1FCA-4DEE-8633-93FBCAD1298A}" presName="space" presStyleCnt="0"/>
      <dgm:spPr/>
    </dgm:pt>
    <dgm:pt modelId="{16631BB4-F21B-409C-9747-94338B353B65}" type="pres">
      <dgm:prSet presAssocID="{6D68BD99-7F5F-42E7-BB51-3F828C079D9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8EB26-FFEF-4F13-B6C4-762BB2A5754D}" type="pres">
      <dgm:prSet presAssocID="{A6F1881F-FC0B-451C-9738-4AB8AED5C405}" presName="space" presStyleCnt="0"/>
      <dgm:spPr/>
    </dgm:pt>
    <dgm:pt modelId="{A75AADFD-F1D0-4EA2-A81D-BE75F6096655}" type="pres">
      <dgm:prSet presAssocID="{C57AB86A-926F-4DC4-9F3C-A57349C9157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03088-C945-4501-8392-F0FBAB574E4B}" type="pres">
      <dgm:prSet presAssocID="{FF5AE970-3826-49D1-8A44-9F31ADC93F49}" presName="space" presStyleCnt="0"/>
      <dgm:spPr/>
    </dgm:pt>
    <dgm:pt modelId="{A5EFA796-B4E9-43D6-BEA7-66F808856D53}" type="pres">
      <dgm:prSet presAssocID="{D9759ECB-3469-4A51-9B04-DCA5D9D6E87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F4107-ECBB-4E55-A407-54D5D360C222}" type="presOf" srcId="{DE77432C-1AAF-4701-B8EC-F7E72477A22D}" destId="{2A157038-BFC2-40C6-B818-DCA6DC29A3D9}" srcOrd="0" destOrd="0" presId="urn:microsoft.com/office/officeart/2005/8/layout/venn3"/>
    <dgm:cxn modelId="{FAB9277B-06E1-46E3-AC5E-01E27B7B3BA1}" srcId="{DE77432C-1AAF-4701-B8EC-F7E72477A22D}" destId="{C57AB86A-926F-4DC4-9F3C-A57349C91579}" srcOrd="2" destOrd="0" parTransId="{19C1E31C-F40B-4715-BF85-D671594A3275}" sibTransId="{FF5AE970-3826-49D1-8A44-9F31ADC93F49}"/>
    <dgm:cxn modelId="{5920987E-AA89-4EDA-9BBF-9856FFA44263}" type="presOf" srcId="{C57AB86A-926F-4DC4-9F3C-A57349C91579}" destId="{A75AADFD-F1D0-4EA2-A81D-BE75F6096655}" srcOrd="0" destOrd="0" presId="urn:microsoft.com/office/officeart/2005/8/layout/venn3"/>
    <dgm:cxn modelId="{D4F923AF-9040-4623-9F33-5A57942A7C05}" type="presOf" srcId="{6D68BD99-7F5F-42E7-BB51-3F828C079D95}" destId="{16631BB4-F21B-409C-9747-94338B353B65}" srcOrd="0" destOrd="0" presId="urn:microsoft.com/office/officeart/2005/8/layout/venn3"/>
    <dgm:cxn modelId="{D7873B3C-7EE7-43A9-80E9-C0339A42DBE7}" srcId="{DE77432C-1AAF-4701-B8EC-F7E72477A22D}" destId="{96FE3FAF-AF1D-4BA3-ABC8-2659D63395E9}" srcOrd="0" destOrd="0" parTransId="{D0474FA2-3A6F-446B-B4BA-23A71711414D}" sibTransId="{FFBCE6C7-1FCA-4DEE-8633-93FBCAD1298A}"/>
    <dgm:cxn modelId="{D1C87DDE-F32D-4B58-B236-95D22B8F7A0D}" type="presOf" srcId="{96FE3FAF-AF1D-4BA3-ABC8-2659D63395E9}" destId="{6123E33C-4C54-447E-B3F4-DC8ED23BCB7C}" srcOrd="0" destOrd="0" presId="urn:microsoft.com/office/officeart/2005/8/layout/venn3"/>
    <dgm:cxn modelId="{537EB58F-B9D9-41EE-A0E4-F6AF297D8F0A}" srcId="{DE77432C-1AAF-4701-B8EC-F7E72477A22D}" destId="{6D68BD99-7F5F-42E7-BB51-3F828C079D95}" srcOrd="1" destOrd="0" parTransId="{A6233406-5DCE-4476-BFE4-D87B53C1C995}" sibTransId="{A6F1881F-FC0B-451C-9738-4AB8AED5C405}"/>
    <dgm:cxn modelId="{13E8D65A-5C5D-4FE5-956E-F963CADFA6FD}" type="presOf" srcId="{D9759ECB-3469-4A51-9B04-DCA5D9D6E87C}" destId="{A5EFA796-B4E9-43D6-BEA7-66F808856D53}" srcOrd="0" destOrd="0" presId="urn:microsoft.com/office/officeart/2005/8/layout/venn3"/>
    <dgm:cxn modelId="{CB439CE8-18A5-476B-8244-344DD078A501}" srcId="{DE77432C-1AAF-4701-B8EC-F7E72477A22D}" destId="{D9759ECB-3469-4A51-9B04-DCA5D9D6E87C}" srcOrd="3" destOrd="0" parTransId="{C1B2EF70-FB79-45FF-BA37-D1C472C6B108}" sibTransId="{4A25EE9A-283C-4A06-9505-66B4B2EB1270}"/>
    <dgm:cxn modelId="{C569C95E-E674-4830-8922-9F1724F8C122}" type="presParOf" srcId="{2A157038-BFC2-40C6-B818-DCA6DC29A3D9}" destId="{6123E33C-4C54-447E-B3F4-DC8ED23BCB7C}" srcOrd="0" destOrd="0" presId="urn:microsoft.com/office/officeart/2005/8/layout/venn3"/>
    <dgm:cxn modelId="{A6B2CA87-75E4-4ADF-B905-695060683A10}" type="presParOf" srcId="{2A157038-BFC2-40C6-B818-DCA6DC29A3D9}" destId="{63FEDF86-678C-4BDD-9DE0-AD2FD3143FFB}" srcOrd="1" destOrd="0" presId="urn:microsoft.com/office/officeart/2005/8/layout/venn3"/>
    <dgm:cxn modelId="{200C2EB6-ED0E-405E-AE31-3639ADB97C64}" type="presParOf" srcId="{2A157038-BFC2-40C6-B818-DCA6DC29A3D9}" destId="{16631BB4-F21B-409C-9747-94338B353B65}" srcOrd="2" destOrd="0" presId="urn:microsoft.com/office/officeart/2005/8/layout/venn3"/>
    <dgm:cxn modelId="{9DF5C22E-E378-4165-9AC2-7D59D933372A}" type="presParOf" srcId="{2A157038-BFC2-40C6-B818-DCA6DC29A3D9}" destId="{C6D8EB26-FFEF-4F13-B6C4-762BB2A5754D}" srcOrd="3" destOrd="0" presId="urn:microsoft.com/office/officeart/2005/8/layout/venn3"/>
    <dgm:cxn modelId="{EA42BE8F-4657-4AEF-8ADC-03C912DCEC9B}" type="presParOf" srcId="{2A157038-BFC2-40C6-B818-DCA6DC29A3D9}" destId="{A75AADFD-F1D0-4EA2-A81D-BE75F6096655}" srcOrd="4" destOrd="0" presId="urn:microsoft.com/office/officeart/2005/8/layout/venn3"/>
    <dgm:cxn modelId="{73939AFE-9F66-4DBB-97FB-0EEC664846BA}" type="presParOf" srcId="{2A157038-BFC2-40C6-B818-DCA6DC29A3D9}" destId="{8AE03088-C945-4501-8392-F0FBAB574E4B}" srcOrd="5" destOrd="0" presId="urn:microsoft.com/office/officeart/2005/8/layout/venn3"/>
    <dgm:cxn modelId="{A3384DB7-1FAA-4E04-9F4E-06166D7D8EE1}" type="presParOf" srcId="{2A157038-BFC2-40C6-B818-DCA6DC29A3D9}" destId="{A5EFA796-B4E9-43D6-BEA7-66F808856D53}" srcOrd="6" destOrd="0" presId="urn:microsoft.com/office/officeart/2005/8/layout/venn3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8BE97-C5F1-4099-86BD-D713BA59301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C3070A-BFD9-43AB-8A98-E990DB2A537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C000"/>
              </a:solidFill>
            </a:rPr>
            <a:t>Село красками юного художника</a:t>
          </a:r>
          <a:r>
            <a:rPr lang="ru-RU" sz="6500" dirty="0" smtClean="0">
              <a:solidFill>
                <a:srgbClr val="FFC000"/>
              </a:solidFill>
            </a:rPr>
            <a:t> </a:t>
          </a:r>
          <a:endParaRPr lang="ru-RU" sz="6500" dirty="0">
            <a:solidFill>
              <a:srgbClr val="FFC000"/>
            </a:solidFill>
          </a:endParaRPr>
        </a:p>
      </dgm:t>
    </dgm:pt>
    <dgm:pt modelId="{F02CF22A-FDAF-4B3B-8216-7906B749DDB4}" type="parTrans" cxnId="{9EA04DBF-C8F8-4ED7-96D9-36E3C7B47498}">
      <dgm:prSet/>
      <dgm:spPr/>
      <dgm:t>
        <a:bodyPr/>
        <a:lstStyle/>
        <a:p>
          <a:endParaRPr lang="ru-RU"/>
        </a:p>
      </dgm:t>
    </dgm:pt>
    <dgm:pt modelId="{CCD5C7B4-6F45-4CFE-8569-F3C9271E79E7}" type="sibTrans" cxnId="{9EA04DBF-C8F8-4ED7-96D9-36E3C7B47498}">
      <dgm:prSet/>
      <dgm:spPr/>
      <dgm:t>
        <a:bodyPr/>
        <a:lstStyle/>
        <a:p>
          <a:endParaRPr lang="ru-RU"/>
        </a:p>
      </dgm:t>
    </dgm:pt>
    <dgm:pt modelId="{6765541A-29C0-452E-8E33-807DDF2A5D0D}">
      <dgm:prSet phldrT="[Текст]" custT="1"/>
      <dgm:spPr/>
      <dgm:t>
        <a:bodyPr/>
        <a:lstStyle/>
        <a:p>
          <a:r>
            <a:rPr lang="ru-RU" sz="26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Сельские Профессии  </a:t>
          </a:r>
          <a:endParaRPr lang="ru-RU" sz="2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4C3E32E0-9038-4098-9459-2324A9B2F7A8}" type="parTrans" cxnId="{26A55DFB-CAF7-4935-8AC4-33B05C08AC24}">
      <dgm:prSet/>
      <dgm:spPr/>
      <dgm:t>
        <a:bodyPr/>
        <a:lstStyle/>
        <a:p>
          <a:endParaRPr lang="ru-RU"/>
        </a:p>
      </dgm:t>
    </dgm:pt>
    <dgm:pt modelId="{400AFCC4-BCCE-4C35-A4EE-87224EB0C3C0}" type="sibTrans" cxnId="{26A55DFB-CAF7-4935-8AC4-33B05C08AC24}">
      <dgm:prSet/>
      <dgm:spPr/>
      <dgm:t>
        <a:bodyPr/>
        <a:lstStyle/>
        <a:p>
          <a:endParaRPr lang="ru-RU"/>
        </a:p>
      </dgm:t>
    </dgm:pt>
    <dgm:pt modelId="{5C794082-1605-4403-8986-70B0A162DC4C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Учреждения нашего села </a:t>
          </a:r>
          <a:endParaRPr lang="ru-RU" sz="3200" dirty="0">
            <a:solidFill>
              <a:srgbClr val="C00000"/>
            </a:solidFill>
          </a:endParaRPr>
        </a:p>
      </dgm:t>
    </dgm:pt>
    <dgm:pt modelId="{47F36A9D-496D-4DEF-9157-543786EBA997}" type="parTrans" cxnId="{C8070900-A378-4CA6-BCEB-A1336E2ABEBE}">
      <dgm:prSet/>
      <dgm:spPr/>
      <dgm:t>
        <a:bodyPr/>
        <a:lstStyle/>
        <a:p>
          <a:endParaRPr lang="ru-RU"/>
        </a:p>
      </dgm:t>
    </dgm:pt>
    <dgm:pt modelId="{C7F93F2B-7961-4638-B662-BDFA693421B1}" type="sibTrans" cxnId="{C8070900-A378-4CA6-BCEB-A1336E2ABEBE}">
      <dgm:prSet/>
      <dgm:spPr/>
      <dgm:t>
        <a:bodyPr/>
        <a:lstStyle/>
        <a:p>
          <a:endParaRPr lang="ru-RU"/>
        </a:p>
      </dgm:t>
    </dgm:pt>
    <dgm:pt modelId="{EF443814-D3E9-48C1-9323-3DBB2894C9EE}" type="pres">
      <dgm:prSet presAssocID="{EE48BE97-C5F1-4099-86BD-D713BA593014}" presName="compositeShape" presStyleCnt="0">
        <dgm:presLayoutVars>
          <dgm:chMax val="7"/>
          <dgm:dir/>
          <dgm:resizeHandles val="exact"/>
        </dgm:presLayoutVars>
      </dgm:prSet>
      <dgm:spPr/>
    </dgm:pt>
    <dgm:pt modelId="{AF24984F-23AB-470A-9B15-70DD169AE942}" type="pres">
      <dgm:prSet presAssocID="{26C3070A-BFD9-43AB-8A98-E990DB2A537D}" presName="circ1" presStyleLbl="vennNode1" presStyleIdx="0" presStyleCnt="3" custLinFactNeighborX="1628" custLinFactNeighborY="-2299"/>
      <dgm:spPr/>
      <dgm:t>
        <a:bodyPr/>
        <a:lstStyle/>
        <a:p>
          <a:endParaRPr lang="ru-RU"/>
        </a:p>
      </dgm:t>
    </dgm:pt>
    <dgm:pt modelId="{1AF9028C-7992-4FCA-A646-85373F68B89B}" type="pres">
      <dgm:prSet presAssocID="{26C3070A-BFD9-43AB-8A98-E990DB2A53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99258-F8F6-4D5F-81C7-6041FF829E43}" type="pres">
      <dgm:prSet presAssocID="{6765541A-29C0-452E-8E33-807DDF2A5D0D}" presName="circ2" presStyleLbl="vennNode1" presStyleIdx="1" presStyleCnt="3" custLinFactNeighborX="58888" custLinFactNeighborY="4833"/>
      <dgm:spPr/>
      <dgm:t>
        <a:bodyPr/>
        <a:lstStyle/>
        <a:p>
          <a:endParaRPr lang="ru-RU"/>
        </a:p>
      </dgm:t>
    </dgm:pt>
    <dgm:pt modelId="{30E80E1F-C9F3-48D7-9BFF-5CD1314ADF24}" type="pres">
      <dgm:prSet presAssocID="{6765541A-29C0-452E-8E33-807DDF2A5D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D302F-DFB8-4AD9-8844-7C7B06D111B5}" type="pres">
      <dgm:prSet presAssocID="{5C794082-1605-4403-8986-70B0A162DC4C}" presName="circ3" presStyleLbl="vennNode1" presStyleIdx="2" presStyleCnt="3" custLinFactNeighborX="-51329" custLinFactNeighborY="-99"/>
      <dgm:spPr/>
      <dgm:t>
        <a:bodyPr/>
        <a:lstStyle/>
        <a:p>
          <a:endParaRPr lang="ru-RU"/>
        </a:p>
      </dgm:t>
    </dgm:pt>
    <dgm:pt modelId="{C4A3C3B3-AC2D-409E-B6A6-93768865B70C}" type="pres">
      <dgm:prSet presAssocID="{5C794082-1605-4403-8986-70B0A162DC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9691F-DE11-4F82-BD5B-923FF9DC8771}" type="presOf" srcId="{26C3070A-BFD9-43AB-8A98-E990DB2A537D}" destId="{1AF9028C-7992-4FCA-A646-85373F68B89B}" srcOrd="1" destOrd="0" presId="urn:microsoft.com/office/officeart/2005/8/layout/venn1"/>
    <dgm:cxn modelId="{26A55DFB-CAF7-4935-8AC4-33B05C08AC24}" srcId="{EE48BE97-C5F1-4099-86BD-D713BA593014}" destId="{6765541A-29C0-452E-8E33-807DDF2A5D0D}" srcOrd="1" destOrd="0" parTransId="{4C3E32E0-9038-4098-9459-2324A9B2F7A8}" sibTransId="{400AFCC4-BCCE-4C35-A4EE-87224EB0C3C0}"/>
    <dgm:cxn modelId="{886272AB-B25C-45FA-BBDD-1FD5A98FA4D3}" type="presOf" srcId="{5C794082-1605-4403-8986-70B0A162DC4C}" destId="{C4A3C3B3-AC2D-409E-B6A6-93768865B70C}" srcOrd="1" destOrd="0" presId="urn:microsoft.com/office/officeart/2005/8/layout/venn1"/>
    <dgm:cxn modelId="{9EA04DBF-C8F8-4ED7-96D9-36E3C7B47498}" srcId="{EE48BE97-C5F1-4099-86BD-D713BA593014}" destId="{26C3070A-BFD9-43AB-8A98-E990DB2A537D}" srcOrd="0" destOrd="0" parTransId="{F02CF22A-FDAF-4B3B-8216-7906B749DDB4}" sibTransId="{CCD5C7B4-6F45-4CFE-8569-F3C9271E79E7}"/>
    <dgm:cxn modelId="{24755D66-2DDD-4262-8463-0A8A3E529A25}" type="presOf" srcId="{26C3070A-BFD9-43AB-8A98-E990DB2A537D}" destId="{AF24984F-23AB-470A-9B15-70DD169AE942}" srcOrd="0" destOrd="0" presId="urn:microsoft.com/office/officeart/2005/8/layout/venn1"/>
    <dgm:cxn modelId="{17421827-AC39-4E38-92B7-C667E2815B7E}" type="presOf" srcId="{EE48BE97-C5F1-4099-86BD-D713BA593014}" destId="{EF443814-D3E9-48C1-9323-3DBB2894C9EE}" srcOrd="0" destOrd="0" presId="urn:microsoft.com/office/officeart/2005/8/layout/venn1"/>
    <dgm:cxn modelId="{C8070900-A378-4CA6-BCEB-A1336E2ABEBE}" srcId="{EE48BE97-C5F1-4099-86BD-D713BA593014}" destId="{5C794082-1605-4403-8986-70B0A162DC4C}" srcOrd="2" destOrd="0" parTransId="{47F36A9D-496D-4DEF-9157-543786EBA997}" sibTransId="{C7F93F2B-7961-4638-B662-BDFA693421B1}"/>
    <dgm:cxn modelId="{A6AB1E75-044B-4C0A-9019-740AC75B0149}" type="presOf" srcId="{5C794082-1605-4403-8986-70B0A162DC4C}" destId="{B32D302F-DFB8-4AD9-8844-7C7B06D111B5}" srcOrd="0" destOrd="0" presId="urn:microsoft.com/office/officeart/2005/8/layout/venn1"/>
    <dgm:cxn modelId="{86E39ADD-0ADA-4FB8-AF91-22FC140BDED6}" type="presOf" srcId="{6765541A-29C0-452E-8E33-807DDF2A5D0D}" destId="{9F899258-F8F6-4D5F-81C7-6041FF829E43}" srcOrd="0" destOrd="0" presId="urn:microsoft.com/office/officeart/2005/8/layout/venn1"/>
    <dgm:cxn modelId="{475051F7-4219-4088-BC37-8FCD5293A964}" type="presOf" srcId="{6765541A-29C0-452E-8E33-807DDF2A5D0D}" destId="{30E80E1F-C9F3-48D7-9BFF-5CD1314ADF24}" srcOrd="1" destOrd="0" presId="urn:microsoft.com/office/officeart/2005/8/layout/venn1"/>
    <dgm:cxn modelId="{05E751B3-B2A6-4931-A2E0-D61A362C39BB}" type="presParOf" srcId="{EF443814-D3E9-48C1-9323-3DBB2894C9EE}" destId="{AF24984F-23AB-470A-9B15-70DD169AE942}" srcOrd="0" destOrd="0" presId="urn:microsoft.com/office/officeart/2005/8/layout/venn1"/>
    <dgm:cxn modelId="{78BE8B1E-2A01-446A-8D64-18B12832630C}" type="presParOf" srcId="{EF443814-D3E9-48C1-9323-3DBB2894C9EE}" destId="{1AF9028C-7992-4FCA-A646-85373F68B89B}" srcOrd="1" destOrd="0" presId="urn:microsoft.com/office/officeart/2005/8/layout/venn1"/>
    <dgm:cxn modelId="{F85674EF-92B2-432A-A52D-05EBB5EA4550}" type="presParOf" srcId="{EF443814-D3E9-48C1-9323-3DBB2894C9EE}" destId="{9F899258-F8F6-4D5F-81C7-6041FF829E43}" srcOrd="2" destOrd="0" presId="urn:microsoft.com/office/officeart/2005/8/layout/venn1"/>
    <dgm:cxn modelId="{D2BECDD6-64FC-4E00-8513-CFF1677A7358}" type="presParOf" srcId="{EF443814-D3E9-48C1-9323-3DBB2894C9EE}" destId="{30E80E1F-C9F3-48D7-9BFF-5CD1314ADF24}" srcOrd="3" destOrd="0" presId="urn:microsoft.com/office/officeart/2005/8/layout/venn1"/>
    <dgm:cxn modelId="{B159DC14-483F-480D-8938-4EC5D50F36B3}" type="presParOf" srcId="{EF443814-D3E9-48C1-9323-3DBB2894C9EE}" destId="{B32D302F-DFB8-4AD9-8844-7C7B06D111B5}" srcOrd="4" destOrd="0" presId="urn:microsoft.com/office/officeart/2005/8/layout/venn1"/>
    <dgm:cxn modelId="{5EFC09A6-1A66-439F-AC55-637FF44276DE}" type="presParOf" srcId="{EF443814-D3E9-48C1-9323-3DBB2894C9EE}" destId="{C4A3C3B3-AC2D-409E-B6A6-93768865B70C}" srcOrd="5" destOrd="0" presId="urn:microsoft.com/office/officeart/2005/8/layout/venn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054221-D3F4-4293-A1EC-B693138C9EA3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0C6B25-C754-4849-B305-9227AF5AEB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МДОУ</a:t>
            </a: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 </a:t>
            </a: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«Детский сад </a:t>
            </a:r>
            <a:b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</a:b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</a:rPr>
              <a:t>№ 12  «Малышок»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400052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0100" dirty="0" smtClean="0"/>
              <a:t>Педагогический проект</a:t>
            </a:r>
          </a:p>
          <a:p>
            <a:pPr algn="ctr"/>
            <a:r>
              <a:rPr lang="ru-RU" sz="20000" dirty="0" smtClean="0">
                <a:solidFill>
                  <a:srgbClr val="FFC000"/>
                </a:solidFill>
              </a:rPr>
              <a:t>«Наше  село»</a:t>
            </a:r>
          </a:p>
          <a:p>
            <a:endParaRPr lang="ru-RU" sz="17600" dirty="0" smtClean="0"/>
          </a:p>
          <a:p>
            <a:r>
              <a:rPr lang="ru-RU" sz="12800" dirty="0" smtClean="0"/>
              <a:t>Воспитатель </a:t>
            </a:r>
          </a:p>
          <a:p>
            <a:r>
              <a:rPr lang="ru-RU" sz="12800" dirty="0" smtClean="0"/>
              <a:t>1 кв. категории</a:t>
            </a:r>
          </a:p>
          <a:p>
            <a:r>
              <a:rPr lang="ru-RU" sz="12800" dirty="0" err="1" smtClean="0"/>
              <a:t>Кошкарева</a:t>
            </a:r>
            <a:r>
              <a:rPr lang="ru-RU" sz="12800" dirty="0" smtClean="0"/>
              <a:t> Н.В.</a:t>
            </a:r>
            <a:endParaRPr lang="ru-RU" sz="12800" dirty="0"/>
          </a:p>
        </p:txBody>
      </p:sp>
      <p:pic>
        <p:nvPicPr>
          <p:cNvPr id="1026" name="Picture 2" descr="C:\Documents and Settings\Admin\Мои документы\фотографии\ФОТОГРАФИИ\фото села (Т.В.)\100_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5357850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Альбомы</a:t>
            </a:r>
            <a:endParaRPr lang="ru-RU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Аналитический этап</a:t>
            </a:r>
            <a:b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(2011-2012гг)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428868"/>
            <a:ext cx="6286544" cy="3565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Цель –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подведение итогов реализации проекта</a:t>
            </a:r>
          </a:p>
          <a:p>
            <a:pPr>
              <a:buNone/>
            </a:pPr>
            <a:endParaRPr lang="ru-RU" sz="3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2"/>
                </a:solidFill>
                <a:latin typeface="Comic Sans MS" pitchFamily="66" charset="0"/>
              </a:rPr>
              <a:t>Педагогическая диагностика,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/>
                </a:solidFill>
                <a:latin typeface="Comic Sans MS" pitchFamily="66" charset="0"/>
              </a:rPr>
              <a:t>Анкетирование  родителей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/>
                </a:solidFill>
                <a:latin typeface="Comic Sans MS" pitchFamily="66" charset="0"/>
              </a:rPr>
              <a:t>Социологический опрос детей</a:t>
            </a:r>
          </a:p>
          <a:p>
            <a:pPr>
              <a:buNone/>
            </a:pP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Documents and Settings\Admin\Мои документы\фотографии\Сказка\ФОТОГРАФИИ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14686"/>
            <a:ext cx="4214842" cy="38639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 за внимание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Documents and Settings\Admin\Мои документы\фотографии\ФОТОГРАФИИ\1 сентября-201\ФОТОГРАФИИ 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851525" cy="4388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Цель проекта-  </a:t>
            </a:r>
            <a:r>
              <a:rPr lang="ru-RU" dirty="0" smtClean="0">
                <a:solidFill>
                  <a:schemeClr val="accent4"/>
                </a:solidFill>
                <a:latin typeface="Comic Sans MS" pitchFamily="66" charset="0"/>
              </a:rPr>
              <a:t>Воспитание любви к родному селу</a:t>
            </a:r>
            <a:endParaRPr lang="ru-RU" dirty="0">
              <a:solidFill>
                <a:schemeClr val="accent4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+mj-lt"/>
              </a:rPr>
              <a:t>Задачи проекта:</a:t>
            </a:r>
          </a:p>
          <a:p>
            <a:r>
              <a:rPr lang="ru-RU" dirty="0" smtClean="0">
                <a:latin typeface="+mj-lt"/>
              </a:rPr>
              <a:t>Изучить историю села</a:t>
            </a:r>
          </a:p>
          <a:p>
            <a:r>
              <a:rPr lang="ru-RU" dirty="0" smtClean="0">
                <a:latin typeface="+mj-lt"/>
              </a:rPr>
              <a:t>Расширять  знания  детей о селе</a:t>
            </a:r>
          </a:p>
          <a:p>
            <a:r>
              <a:rPr lang="ru-RU" dirty="0" smtClean="0">
                <a:latin typeface="+mj-lt"/>
              </a:rPr>
              <a:t>Воспитывать в детях культуру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отношений</a:t>
            </a:r>
          </a:p>
          <a:p>
            <a:r>
              <a:rPr lang="ru-RU" dirty="0" smtClean="0">
                <a:latin typeface="+mj-lt"/>
              </a:rPr>
              <a:t>Воспитывать уважение к людям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села</a:t>
            </a:r>
            <a:endParaRPr lang="ru-RU" dirty="0">
              <a:latin typeface="+mj-lt"/>
            </a:endParaRPr>
          </a:p>
        </p:txBody>
      </p:sp>
      <p:pic>
        <p:nvPicPr>
          <p:cNvPr id="2051" name="Picture 3" descr="C:\Documents and Settings\Admin\Мои документы\фотографии\ФОТОГРАФИИ\фото села (Т.В.)\100_0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401080" cy="43577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Повышение компетентности педагогов и родителей по проблеме патриотического воспитания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Пополнение и обновление </a:t>
            </a:r>
          </a:p>
          <a:p>
            <a:pPr>
              <a:buNone/>
            </a:pPr>
            <a:r>
              <a:rPr lang="ru-RU" dirty="0" smtClean="0"/>
              <a:t>   предметно-развивающей</a:t>
            </a:r>
          </a:p>
          <a:p>
            <a:pPr>
              <a:buNone/>
            </a:pPr>
            <a:r>
              <a:rPr lang="ru-RU" dirty="0" smtClean="0"/>
              <a:t>    среды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Создание мини- музея </a:t>
            </a:r>
          </a:p>
          <a:p>
            <a:pPr>
              <a:buNone/>
            </a:pPr>
            <a:r>
              <a:rPr lang="ru-RU" dirty="0" smtClean="0"/>
              <a:t>    «Село </a:t>
            </a:r>
            <a:r>
              <a:rPr lang="ru-RU" dirty="0" err="1" smtClean="0"/>
              <a:t>Кочневское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7" name="Picture 5" descr="C:\Documents and Settings\Admin\Мои документы\фотографии\Сказка\Копия 100_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28" y="3643314"/>
            <a:ext cx="407987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Этапы проекта</a:t>
            </a:r>
            <a:b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4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3786182" y="2643182"/>
            <a:ext cx="57150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857620" y="4572008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7864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35824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Подготовительный этап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(2009-2010гг.)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Цель: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Изучение проблемы 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патриотического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воспитания  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103" name="Picture 7" descr="C:\Documents and Settings\Admin\Мои документы\фотографии\ФОТОГРАФИИ\фото села (Т.В.)\100_0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1"/>
            <a:ext cx="4095751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7859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Практический этап</a:t>
            </a:r>
            <a:br>
              <a:rPr lang="ru-RU" dirty="0" smtClean="0"/>
            </a:br>
            <a:r>
              <a:rPr lang="ru-RU" dirty="0" smtClean="0"/>
              <a:t>(2010-2011гг.)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285992"/>
            <a:ext cx="5327532" cy="35104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Цель-  </a:t>
            </a:r>
          </a:p>
          <a:p>
            <a:endParaRPr lang="ru-RU" sz="4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4400" dirty="0" smtClean="0">
                <a:solidFill>
                  <a:srgbClr val="7030A0"/>
                </a:solidFill>
              </a:rPr>
              <a:t>обогащение детей и родителей 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знаниями о селе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7" name="Picture 6" descr="C:\Documents and Settings\Admin\Мои документы\фотографии\Сказка\Копия (6) DSC0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6032">
            <a:off x="5319305" y="3399298"/>
            <a:ext cx="435771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327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+mj-lt"/>
              </a:rPr>
              <a:t>Мероприятия практического этапа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214290"/>
            <a:ext cx="70141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мини-музей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«Село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Кочневское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Альбомы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AEAE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EAEAE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197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1_Поток</vt:lpstr>
      <vt:lpstr>МДОУ «Детский сад  № 12  «Малышок»</vt:lpstr>
      <vt:lpstr>Цель проекта-  Воспитание любви к родному селу</vt:lpstr>
      <vt:lpstr>Ожидаемые результаты</vt:lpstr>
      <vt:lpstr>Этапы проекта </vt:lpstr>
      <vt:lpstr> </vt:lpstr>
      <vt:lpstr>Практический этап (2010-2011гг.)</vt:lpstr>
      <vt:lpstr>Мероприятия практического этапа</vt:lpstr>
      <vt:lpstr>   </vt:lpstr>
      <vt:lpstr>Альбомы</vt:lpstr>
      <vt:lpstr>Альбомы</vt:lpstr>
      <vt:lpstr>Аналитический этап  (2011-2012гг)</vt:lpstr>
      <vt:lpstr>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 12  «Малышок»</dc:title>
  <dc:creator>Admin</dc:creator>
  <cp:lastModifiedBy>Admin</cp:lastModifiedBy>
  <cp:revision>65</cp:revision>
  <dcterms:created xsi:type="dcterms:W3CDTF">2010-11-08T05:26:13Z</dcterms:created>
  <dcterms:modified xsi:type="dcterms:W3CDTF">2014-02-12T05:22:18Z</dcterms:modified>
</cp:coreProperties>
</file>